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4371" r:id="rId1"/>
  </p:sldMasterIdLst>
  <p:notesMasterIdLst>
    <p:notesMasterId r:id="rId7"/>
  </p:notesMasterIdLst>
  <p:handoutMasterIdLst>
    <p:handoutMasterId r:id="rId8"/>
  </p:handoutMasterIdLst>
  <p:sldIdLst>
    <p:sldId id="263" r:id="rId2"/>
    <p:sldId id="265" r:id="rId3"/>
    <p:sldId id="266" r:id="rId4"/>
    <p:sldId id="268" r:id="rId5"/>
    <p:sldId id="269" r:id="rId6"/>
  </p:sldIdLst>
  <p:sldSz cx="12192000" cy="6858000"/>
  <p:notesSz cx="6858000" cy="99472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ส่วนเริ่มต้น" id="{DC2E2C12-D6AE-46F9-89A2-C27D5AAF6240}">
          <p14:sldIdLst>
            <p14:sldId id="263"/>
            <p14:sldId id="265"/>
            <p14:sldId id="266"/>
            <p14:sldId id="268"/>
            <p14:sldId id="2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7CDB"/>
    <a:srgbClr val="002060"/>
    <a:srgbClr val="FFCCCC"/>
    <a:srgbClr val="008000"/>
    <a:srgbClr val="F46E1C"/>
    <a:srgbClr val="055B0F"/>
    <a:srgbClr val="FF7C80"/>
    <a:srgbClr val="FB0F09"/>
    <a:srgbClr val="E11F69"/>
    <a:srgbClr val="CFE9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สไตล์สีอ่อน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38B1855-1B75-4FBE-930C-398BA8C253C6}" styleName="สไตล์ธีม 2 - เน้น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สไตล์สีปานกลาง 2 - เน้น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C89EF96-8CEA-46FF-86C4-4CE0E7609802}" styleName="สไตล์สีอ่อน 3 - เน้น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สไตล์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สไตล์สีอ่อน 3 - เน้น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5AB1C69-6EDB-4FF4-983F-18BD219EF322}" styleName="สไตล์สีปานกลาง 2 - เน้น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E9639D4-E3E2-4D34-9284-5A2195B3D0D7}" styleName="สไตล์สีอ่อน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BDBED569-4797-4DF1-A0F4-6AAB3CD982D8}" styleName="สไตล์สีอ่อน 3 - เน้น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สไตล์สีอ่อน 3 - เน้น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D5ABB26-0587-4C30-8999-92F81FD0307C}" styleName="ไม่มีสไตล์ ไม่มีเส้นตาราง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สไตล์สีอ่อน 3 - เน้น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3296810-A885-4BE3-A3E7-6D5BEEA58F35}" styleName="สไตล์สีปานกลาง 2 - เน้น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สไตล์สีปานกลาง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12C8C85-51F0-491E-9774-3900AFEF0FD7}" styleName="สไตล์สีอ่อน 2 - เน้น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สไตล์สีปานกลาง 1 - เน้น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สไตล์สีปานกลาง 4 - เน้น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84E427A-3D55-4303-BF80-6455036E1DE7}" styleName="สไตล์ธีม 1 - เน้น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17" autoAdjust="0"/>
    <p:restoredTop sz="91393" autoAdjust="0"/>
  </p:normalViewPr>
  <p:slideViewPr>
    <p:cSldViewPr snapToGrid="0">
      <p:cViewPr varScale="1">
        <p:scale>
          <a:sx n="75" d="100"/>
          <a:sy n="75" d="100"/>
        </p:scale>
        <p:origin x="115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>
            <a:extLst>
              <a:ext uri="{FF2B5EF4-FFF2-40B4-BE49-F238E27FC236}">
                <a16:creationId xmlns:a16="http://schemas.microsoft.com/office/drawing/2014/main" id="{3BF7E3B3-1BA7-8743-BEAD-07D971ACDD8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337" cy="4987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5588E549-5588-7499-D481-D37116CAFBE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5120" y="0"/>
            <a:ext cx="2971336" cy="4987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8594FE-8F9F-490E-BB3B-3C3DF6B99714}" type="datetime2">
              <a:rPr lang="th-TH" smtClean="0"/>
              <a:t>วันอังคารที่ 25 มิถุนายน พ.ศ. 2567</a:t>
            </a:fld>
            <a:endParaRPr lang="th-TH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1322528C-547B-C9E4-DA9B-AF457F21D13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8555"/>
            <a:ext cx="2971337" cy="4987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E0C4D8CF-25CE-FE98-67A4-A0A2D5AB947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5120" y="9448555"/>
            <a:ext cx="2971336" cy="4987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3AF459-DFAB-43D3-8AED-81AF4E35950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9160085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2971339" cy="497868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5128" y="3"/>
            <a:ext cx="2971339" cy="497868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r">
              <a:defRPr sz="1200"/>
            </a:lvl1pPr>
          </a:lstStyle>
          <a:p>
            <a:fld id="{9BB18538-7157-4610-9906-425683F8E663}" type="datetime2">
              <a:rPr lang="th-TH" smtClean="0"/>
              <a:t>วันอังคารที่ 25 มิถุนายน พ.ศ. 2567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30988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343" y="4724707"/>
            <a:ext cx="5487318" cy="4475768"/>
          </a:xfrm>
          <a:prstGeom prst="rect">
            <a:avLst/>
          </a:prstGeom>
        </p:spPr>
        <p:txBody>
          <a:bodyPr vert="horz" lIns="90727" tIns="45363" rIns="90727" bIns="4536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7726"/>
            <a:ext cx="2971339" cy="497868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5128" y="9447726"/>
            <a:ext cx="2971339" cy="497868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r">
              <a:defRPr sz="1200"/>
            </a:lvl1pPr>
          </a:lstStyle>
          <a:p>
            <a:fld id="{5A4F1620-405E-41D6-A76D-3947F87B5BD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53371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30988" cy="3730625"/>
          </a:xfrm>
        </p:spPr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1</a:t>
            </a:fld>
            <a:endParaRPr lang="th-TH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5794C389-EB05-A5EC-AD8A-07C16018D29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D3F2D00-ACF4-4E5E-9C68-86BC03BD7E06}" type="datetime2">
              <a:rPr lang="th-TH" smtClean="0"/>
              <a:t>วันอังคารที่ 25 มิถุนายน พ.ศ. 2567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972343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30988" cy="3730625"/>
          </a:xfrm>
        </p:spPr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2</a:t>
            </a:fld>
            <a:endParaRPr lang="th-TH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5794C389-EB05-A5EC-AD8A-07C16018D29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D3F2D00-ACF4-4E5E-9C68-86BC03BD7E06}" type="datetime2">
              <a:rPr lang="th-TH" smtClean="0"/>
              <a:t>วันอังคารที่ 25 มิถุนายน พ.ศ. 2567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287277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30988" cy="3730625"/>
          </a:xfrm>
        </p:spPr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3</a:t>
            </a:fld>
            <a:endParaRPr lang="th-TH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5794C389-EB05-A5EC-AD8A-07C16018D29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D3F2D00-ACF4-4E5E-9C68-86BC03BD7E06}" type="datetime2">
              <a:rPr lang="th-TH" smtClean="0"/>
              <a:t>วันอังคารที่ 25 มิถุนายน พ.ศ. 2567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114796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30988" cy="3730625"/>
          </a:xfrm>
        </p:spPr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4</a:t>
            </a:fld>
            <a:endParaRPr lang="th-TH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5794C389-EB05-A5EC-AD8A-07C16018D29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D3F2D00-ACF4-4E5E-9C68-86BC03BD7E06}" type="datetime2">
              <a:rPr lang="th-TH" smtClean="0"/>
              <a:t>วันอังคารที่ 25 มิถุนายน พ.ศ. 2567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662169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30988" cy="3730625"/>
          </a:xfrm>
        </p:spPr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5</a:t>
            </a:fld>
            <a:endParaRPr lang="th-TH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5794C389-EB05-A5EC-AD8A-07C16018D29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D3F2D00-ACF4-4E5E-9C68-86BC03BD7E06}" type="datetime2">
              <a:rPr lang="th-TH" smtClean="0"/>
              <a:t>วันอังคารที่ 25 มิถุนายน พ.ศ. 2567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58658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25/06/67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8216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25/06/67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72339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25/06/67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57903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25/06/67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68862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25/06/67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64229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25/06/67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77133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25/06/67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12588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25/06/67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37190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25/06/67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25860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25/06/67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49129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25/06/67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24258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75F8D3-1A5A-4F21-8253-559A56496055}" type="datetimeFigureOut">
              <a:rPr lang="th-TH" smtClean="0"/>
              <a:t>25/06/67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794272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372" r:id="rId1"/>
    <p:sldLayoutId id="2147484373" r:id="rId2"/>
    <p:sldLayoutId id="2147484374" r:id="rId3"/>
    <p:sldLayoutId id="2147484375" r:id="rId4"/>
    <p:sldLayoutId id="2147484376" r:id="rId5"/>
    <p:sldLayoutId id="2147484377" r:id="rId6"/>
    <p:sldLayoutId id="2147484378" r:id="rId7"/>
    <p:sldLayoutId id="2147484379" r:id="rId8"/>
    <p:sldLayoutId id="2147484380" r:id="rId9"/>
    <p:sldLayoutId id="2147484381" r:id="rId10"/>
    <p:sldLayoutId id="214748438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8DF6A30F-C2B5-7400-B193-D0AABCE869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861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ACD97FA-A798-1005-5967-04AD17E8A6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572691"/>
      </p:ext>
    </p:extLst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BBA1F1C6-CAA3-7835-8E6E-BCC60361F5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520111"/>
      </p:ext>
    </p:extLst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24C94543-D722-4867-4D50-8B4C0FDA57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226675"/>
      </p:ext>
    </p:extLst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EF197BE8-648F-838E-2687-C30842E27A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341123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4972</TotalTime>
  <Words>10</Words>
  <Application>Microsoft Office PowerPoint</Application>
  <PresentationFormat>แบบจอกว้าง</PresentationFormat>
  <Paragraphs>10</Paragraphs>
  <Slides>5</Slides>
  <Notes>5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3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บัญชีสรุปรายงานผลการดำเนินการของศูนย์ดำรงธรรมจังหวัดพังงา เรื่องร้องเรียน/ร้องทุกข์ ปีงบประมาณ พ.ศ. 2558 - 2564</dc:title>
  <dc:creator>ASUS</dc:creator>
  <cp:lastModifiedBy>User</cp:lastModifiedBy>
  <cp:revision>297</cp:revision>
  <cp:lastPrinted>2024-06-25T02:19:30Z</cp:lastPrinted>
  <dcterms:created xsi:type="dcterms:W3CDTF">2022-08-13T15:36:10Z</dcterms:created>
  <dcterms:modified xsi:type="dcterms:W3CDTF">2024-06-25T02:24:15Z</dcterms:modified>
</cp:coreProperties>
</file>